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3681075" cy="9756775"/>
  <p:notesSz cx="992981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4">
          <p15:clr>
            <a:srgbClr val="A4A3A4"/>
          </p15:clr>
        </p15:guide>
        <p15:guide id="2" pos="43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4" autoAdjust="0"/>
    <p:restoredTop sz="94109" autoAdjust="0"/>
  </p:normalViewPr>
  <p:slideViewPr>
    <p:cSldViewPr snapToGrid="0">
      <p:cViewPr varScale="1">
        <p:scale>
          <a:sx n="81" d="100"/>
          <a:sy n="81" d="100"/>
        </p:scale>
        <p:origin x="2010" y="102"/>
      </p:cViewPr>
      <p:guideLst>
        <p:guide orient="horz" pos="3074"/>
        <p:guide pos="43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919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4598" y="1"/>
            <a:ext cx="4302919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67BF6-5283-409E-8FFB-BF3D0B2E40A4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57563" y="849313"/>
            <a:ext cx="32146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982" y="3271383"/>
            <a:ext cx="794385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6456614"/>
            <a:ext cx="4302919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4598" y="6456614"/>
            <a:ext cx="4302919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D561B-B57A-48ED-B55D-0E419F431C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556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357563" y="849313"/>
            <a:ext cx="3214687" cy="229393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D561B-B57A-48ED-B55D-0E419F431CCE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566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10138" y="1596774"/>
            <a:ext cx="10260807" cy="339680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10138" y="5124571"/>
            <a:ext cx="10260807" cy="235562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04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358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790520" y="519459"/>
            <a:ext cx="2949982" cy="826841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40581" y="519459"/>
            <a:ext cx="8678933" cy="826841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850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017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33451" y="2432431"/>
            <a:ext cx="11799927" cy="40585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33451" y="6529367"/>
            <a:ext cx="11799927" cy="213429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17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40577" y="2597295"/>
            <a:ext cx="5814457" cy="61905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26047" y="2597295"/>
            <a:ext cx="5814457" cy="61905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4816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42360" y="519468"/>
            <a:ext cx="11799927" cy="1885859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42359" y="2391772"/>
            <a:ext cx="5787735" cy="11721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942359" y="3563935"/>
            <a:ext cx="5787735" cy="5242009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926045" y="2391772"/>
            <a:ext cx="5816240" cy="11721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926045" y="3563935"/>
            <a:ext cx="5816240" cy="5242009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626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976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4233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42360" y="650451"/>
            <a:ext cx="4412503" cy="22765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6247" y="1404804"/>
            <a:ext cx="6926045" cy="69336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42360" y="2927036"/>
            <a:ext cx="4412503" cy="54226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58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42360" y="650451"/>
            <a:ext cx="4412503" cy="22765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816247" y="1404804"/>
            <a:ext cx="6926045" cy="69336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42360" y="2927036"/>
            <a:ext cx="4412503" cy="54226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2062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940578" y="519468"/>
            <a:ext cx="11799927" cy="1885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40578" y="2597295"/>
            <a:ext cx="11799927" cy="6190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940580" y="9043094"/>
            <a:ext cx="3078242" cy="519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D2E19-234A-42D1-93CD-3C2AF4037CEA}" type="datetimeFigureOut">
              <a:rPr lang="it-IT" smtClean="0"/>
              <a:t>22/03/2023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531865" y="9043094"/>
            <a:ext cx="4617362" cy="519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662266" y="9043094"/>
            <a:ext cx="3078242" cy="519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7E2F-E168-4270-AB12-9C645CE82E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252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://www.vespaclubmessina.it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logo_f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4230" y="1197486"/>
            <a:ext cx="1223442" cy="107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tangolo 10"/>
          <p:cNvSpPr/>
          <p:nvPr/>
        </p:nvSpPr>
        <p:spPr>
          <a:xfrm>
            <a:off x="2097228" y="103910"/>
            <a:ext cx="9377359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it-IT" sz="2400" b="1" kern="140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MODULO</a:t>
            </a:r>
            <a:r>
              <a:rPr lang="it-IT" sz="2400" b="1" kern="1400" spc="3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2400" b="1" kern="140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ISCRIZIONE</a:t>
            </a:r>
            <a:r>
              <a:rPr lang="it-IT" kern="1400" spc="-27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3493980" y="519950"/>
            <a:ext cx="7176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kern="14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“ 2° Raduno Faro Basso in Sicilia – </a:t>
            </a:r>
            <a:r>
              <a:rPr lang="it-IT" b="1" kern="140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Messina </a:t>
            </a:r>
            <a:r>
              <a:rPr lang="it-IT" b="1" kern="140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it-IT" b="1" kern="140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-3 </a:t>
            </a:r>
            <a:r>
              <a:rPr lang="it-IT" b="1" kern="14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Giugno 2023”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2260601" y="927528"/>
            <a:ext cx="249491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8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</a:t>
            </a:r>
            <a:r>
              <a:rPr lang="it-IT" sz="800" kern="1400" spc="9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8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compilarsi</a:t>
            </a:r>
            <a:r>
              <a:rPr lang="it-IT" sz="800" kern="1400" spc="95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8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</a:t>
            </a:r>
            <a:r>
              <a:rPr lang="it-IT" sz="800" kern="1400" spc="15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8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cura</a:t>
            </a:r>
            <a:r>
              <a:rPr lang="it-IT" sz="800" kern="1400" spc="45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8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del</a:t>
            </a:r>
            <a:r>
              <a:rPr lang="it-IT" sz="800" kern="1400" spc="3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8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Vespa</a:t>
            </a:r>
            <a:r>
              <a:rPr lang="it-IT" sz="800" kern="1400" spc="7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8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Club</a:t>
            </a:r>
            <a:r>
              <a:rPr lang="it-IT" sz="800" kern="1400" spc="45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8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Partecipante</a:t>
            </a:r>
            <a:endParaRPr lang="it-IT" dirty="0"/>
          </a:p>
        </p:txBody>
      </p:sp>
      <p:sp>
        <p:nvSpPr>
          <p:cNvPr id="15" name="Rettangolo 14"/>
          <p:cNvSpPr/>
          <p:nvPr/>
        </p:nvSpPr>
        <p:spPr>
          <a:xfrm>
            <a:off x="2260601" y="1170471"/>
            <a:ext cx="5361116" cy="2769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MOTO / VESPA</a:t>
            </a:r>
            <a:r>
              <a:rPr lang="en-US" sz="1200" kern="1400" spc="6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CLUB:</a:t>
            </a:r>
            <a:endParaRPr lang="it-IT" sz="1200" dirty="0"/>
          </a:p>
        </p:txBody>
      </p:sp>
      <p:sp>
        <p:nvSpPr>
          <p:cNvPr id="22" name="Rettangolo 21"/>
          <p:cNvSpPr/>
          <p:nvPr/>
        </p:nvSpPr>
        <p:spPr>
          <a:xfrm>
            <a:off x="7621716" y="1170471"/>
            <a:ext cx="1362831" cy="2769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MATR.:</a:t>
            </a:r>
            <a:endParaRPr lang="it-IT" sz="1200" dirty="0"/>
          </a:p>
        </p:txBody>
      </p:sp>
      <p:sp>
        <p:nvSpPr>
          <p:cNvPr id="23" name="Rettangolo 22"/>
          <p:cNvSpPr/>
          <p:nvPr/>
        </p:nvSpPr>
        <p:spPr>
          <a:xfrm>
            <a:off x="8984547" y="1170332"/>
            <a:ext cx="3138126" cy="2769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CITTA‘:</a:t>
            </a:r>
            <a:endParaRPr lang="it-IT" sz="1200" dirty="0"/>
          </a:p>
        </p:txBody>
      </p:sp>
      <p:sp>
        <p:nvSpPr>
          <p:cNvPr id="25" name="Rettangolo 24"/>
          <p:cNvSpPr/>
          <p:nvPr/>
        </p:nvSpPr>
        <p:spPr>
          <a:xfrm>
            <a:off x="10355827" y="896751"/>
            <a:ext cx="1765210" cy="2769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KM percorsi:</a:t>
            </a:r>
            <a:endParaRPr lang="it-IT" sz="1200" dirty="0"/>
          </a:p>
        </p:txBody>
      </p:sp>
      <p:sp>
        <p:nvSpPr>
          <p:cNvPr id="26" name="Rettangolo 25"/>
          <p:cNvSpPr/>
          <p:nvPr/>
        </p:nvSpPr>
        <p:spPr>
          <a:xfrm>
            <a:off x="2260601" y="1640100"/>
            <a:ext cx="6723946" cy="2769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Responsabile Moto / Vespa Club:</a:t>
            </a:r>
            <a:endParaRPr lang="it-IT" sz="1200" dirty="0"/>
          </a:p>
        </p:txBody>
      </p:sp>
      <p:sp>
        <p:nvSpPr>
          <p:cNvPr id="27" name="Rettangolo 26"/>
          <p:cNvSpPr/>
          <p:nvPr/>
        </p:nvSpPr>
        <p:spPr>
          <a:xfrm>
            <a:off x="8984547" y="1640100"/>
            <a:ext cx="3184721" cy="2769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Telefono:</a:t>
            </a:r>
            <a:endParaRPr lang="it-IT" sz="1200" dirty="0"/>
          </a:p>
        </p:txBody>
      </p:sp>
      <p:graphicFrame>
        <p:nvGraphicFramePr>
          <p:cNvPr id="28" name="Tabella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320164"/>
              </p:ext>
            </p:extLst>
          </p:nvPr>
        </p:nvGraphicFramePr>
        <p:xfrm>
          <a:off x="132719" y="2224368"/>
          <a:ext cx="12919042" cy="7029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3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4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2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5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3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42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4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42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80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3061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730180"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N.</a:t>
                      </a:r>
                      <a:endParaRPr lang="it-IT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Cognome e Nome </a:t>
                      </a: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Pass.</a:t>
                      </a:r>
                      <a:endParaRPr lang="it-IT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err="1"/>
                        <a:t>Mod</a:t>
                      </a:r>
                      <a:r>
                        <a:rPr lang="it-IT" sz="1400" b="1" dirty="0"/>
                        <a:t>. Vespa</a:t>
                      </a:r>
                      <a:endParaRPr lang="it-IT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Anno</a:t>
                      </a:r>
                      <a:endParaRPr lang="it-IT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Targa</a:t>
                      </a:r>
                      <a:endParaRPr lang="it-IT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N°</a:t>
                      </a:r>
                      <a:r>
                        <a:rPr lang="it-IT" sz="1400" b="1" baseline="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 Tessera VCI</a:t>
                      </a:r>
                      <a:endParaRPr lang="it-IT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baseline="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Quota </a:t>
                      </a:r>
                    </a:p>
                    <a:p>
                      <a:pPr algn="ctr"/>
                      <a:r>
                        <a:rPr lang="it-IT" sz="1400" b="1" baseline="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Iscrizione</a:t>
                      </a: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err="1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Venerdi</a:t>
                      </a:r>
                      <a:endParaRPr lang="it-IT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Sabato</a:t>
                      </a:r>
                      <a:endParaRPr lang="it-IT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Taglia Tuta</a:t>
                      </a: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VT</a:t>
                      </a:r>
                    </a:p>
                  </a:txBody>
                  <a:tcPr marL="102608" marR="102608" marT="65044" marB="6504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2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3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4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5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6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7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8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9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10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11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12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13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14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15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16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17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18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19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14967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20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608" marR="102608" marT="65044" marB="65044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35" name="Rettangolo 34"/>
          <p:cNvSpPr/>
          <p:nvPr/>
        </p:nvSpPr>
        <p:spPr>
          <a:xfrm>
            <a:off x="10627893" y="9314314"/>
            <a:ext cx="2346396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it-IT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TOTALE €:………….                   </a:t>
            </a:r>
            <a:endParaRPr lang="it-IT" dirty="0"/>
          </a:p>
        </p:txBody>
      </p:sp>
      <p:sp>
        <p:nvSpPr>
          <p:cNvPr id="36" name="Freccia a destra 35"/>
          <p:cNvSpPr/>
          <p:nvPr/>
        </p:nvSpPr>
        <p:spPr>
          <a:xfrm>
            <a:off x="13485897" y="9636720"/>
            <a:ext cx="187672" cy="109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Rettangolo 19"/>
          <p:cNvSpPr/>
          <p:nvPr/>
        </p:nvSpPr>
        <p:spPr>
          <a:xfrm>
            <a:off x="103356" y="9314314"/>
            <a:ext cx="3513089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it-IT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N° CONDUCENTI:………….</a:t>
            </a:r>
            <a:endParaRPr lang="it-IT" dirty="0"/>
          </a:p>
        </p:txBody>
      </p:sp>
      <p:sp>
        <p:nvSpPr>
          <p:cNvPr id="21" name="Rettangolo 20"/>
          <p:cNvSpPr/>
          <p:nvPr/>
        </p:nvSpPr>
        <p:spPr>
          <a:xfrm>
            <a:off x="3493980" y="9314314"/>
            <a:ext cx="3358342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it-IT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N° PASSEGGERI:…………….</a:t>
            </a:r>
            <a:endParaRPr lang="it-IT" dirty="0"/>
          </a:p>
        </p:txBody>
      </p:sp>
      <p:pic>
        <p:nvPicPr>
          <p:cNvPr id="3" name="Immagine 2" descr="Logo Sezione Storica 2015">
            <a:extLst>
              <a:ext uri="{FF2B5EF4-FFF2-40B4-BE49-F238E27FC236}">
                <a16:creationId xmlns:a16="http://schemas.microsoft.com/office/drawing/2014/main" id="{681B3459-4C57-7BAC-A564-76D3CB966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17" y="1347328"/>
            <a:ext cx="643740" cy="627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magine 7" descr="Logo Convivio e Cultura 2015">
            <a:extLst>
              <a:ext uri="{FF2B5EF4-FFF2-40B4-BE49-F238E27FC236}">
                <a16:creationId xmlns:a16="http://schemas.microsoft.com/office/drawing/2014/main" id="{9CE0CA6F-B046-7A1F-ABFF-C2E0D0FF2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15" y="1345348"/>
            <a:ext cx="574519" cy="629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5B586C03-2D9B-BC99-C652-69242E7C0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66749" y="1330708"/>
            <a:ext cx="561876" cy="644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A3AF2F79-2B84-6AA9-B940-47D588B9C6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1908" y="207046"/>
            <a:ext cx="1159180" cy="1064682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9E13F4A8-9009-2E87-6969-1A049A2CB2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886" y="180873"/>
            <a:ext cx="895893" cy="1092879"/>
          </a:xfrm>
          <a:prstGeom prst="rect">
            <a:avLst/>
          </a:prstGeom>
        </p:spPr>
      </p:pic>
      <p:pic>
        <p:nvPicPr>
          <p:cNvPr id="1026" name="Picture 2" descr="Adesivi in PVC con il logo del tuo &quot;Vespa Club&quot;">
            <a:extLst>
              <a:ext uri="{FF2B5EF4-FFF2-40B4-BE49-F238E27FC236}">
                <a16:creationId xmlns:a16="http://schemas.microsoft.com/office/drawing/2014/main" id="{A8E200BC-1085-D0B7-D22E-2F0881CE0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9434" y="96132"/>
            <a:ext cx="1064682" cy="106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425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1474768" y="337722"/>
            <a:ext cx="10922076" cy="1603817"/>
          </a:xfrm>
          <a:prstGeom prst="rect">
            <a:avLst/>
          </a:prstGeom>
        </p:spPr>
        <p:txBody>
          <a:bodyPr wrap="square" lIns="94785" tIns="47393" rIns="94785" bIns="47393">
            <a:spAutoFit/>
          </a:bodyPr>
          <a:lstStyle/>
          <a:p>
            <a:pPr algn="ctr"/>
            <a:r>
              <a:rPr lang="it-IT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ASSOCIAZIONE   SPORTIVA   DILETTANTISTICA</a:t>
            </a:r>
          </a:p>
          <a:p>
            <a:pPr algn="ctr"/>
            <a:endParaRPr lang="it-IT" sz="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C. VESPA  CLUB MESSINA </a:t>
            </a:r>
          </a:p>
          <a:p>
            <a:pPr algn="ctr"/>
            <a:endParaRPr lang="it-IT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Cellulare 333.2570336</a:t>
            </a:r>
          </a:p>
          <a:p>
            <a:pPr algn="ctr"/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info@vespaclubmessina.it   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www.vespaclubmessina.it</a:t>
            </a:r>
            <a:endParaRPr lang="it-IT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Matricola VCI 445 - FMI 7628 - Codice Fiscale 02952860837</a:t>
            </a:r>
          </a:p>
        </p:txBody>
      </p:sp>
      <p:sp>
        <p:nvSpPr>
          <p:cNvPr id="10" name="Rettangolo 9"/>
          <p:cNvSpPr/>
          <p:nvPr/>
        </p:nvSpPr>
        <p:spPr>
          <a:xfrm>
            <a:off x="130572" y="7070342"/>
            <a:ext cx="13350293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marR="89535" algn="just">
              <a:lnSpc>
                <a:spcPct val="150000"/>
              </a:lnSpc>
              <a:spcAft>
                <a:spcPts val="0"/>
              </a:spcAft>
            </a:pPr>
            <a:r>
              <a:rPr lang="it-IT" sz="1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Regolamento</a:t>
            </a: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89535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Tutti i veicoli iscritti al Raduno dovranno essere in regola con il vigente codice della strada ed i conducenti dovranno attenersi al medesimo ed alle eventuali indicazioni date dagli organizzatori.</a:t>
            </a:r>
          </a:p>
          <a:p>
            <a:pPr marL="342900" marR="89535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Gli organizzatori declinano ogni responsabilità civile e penale per qualsiasi incidente in cui possono incorrere i partecipanti al Raduno o da questi causati, come danni a terzi, strutture ed arredamenti, avvenuti prima, durante e dopo la manifestazione. L’incorrere in quanto sopra sarà addebitato al diretto responsabile e ne risponderà il sodalizio di appartenenza.</a:t>
            </a:r>
          </a:p>
          <a:p>
            <a:pPr marL="342900" marR="89535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partecipante al raduno autorizza il V.C. Messina a pubblicare eventuali foto ed immagini che ritraggono il proprio volto e/o il proprio veicolo sul sito del V.C. Messina, riviste, ed a quant’altro inerente la divulgazione pubblicitaria della manifestazione.</a:t>
            </a:r>
          </a:p>
          <a:p>
            <a:pPr marL="342900" marR="89535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partecipanti, sottoscrivendo l’iscrizione sul retro, dichiarano di conoscere ed accettare integralmente le norme contenute nel presente regolamento e sollevano da ogni responsabilità il V.C. Messina, gli organizzatori ed i loro collaboratori.</a:t>
            </a:r>
          </a:p>
          <a:p>
            <a:pPr marL="342900" marR="89535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 la partecipazione all’odierno raduno ogni persona Vespista, Motociclista, Automobilista, Accompagnatore e quant’altro, iscrivendosi dichiara implicitamente di aver preso visione e approvato interamente il presente regolamento.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320364" y="2908230"/>
            <a:ext cx="13158261" cy="215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fontAlgn="ctr"/>
            <a:r>
              <a:rPr lang="it-IT" sz="800" b="1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N.B. in caso di premiazione il V.C. Messina potrà verificare i dati sotto dichiarati prendendo visione di documenti personali e veicolari                                                                          Spazio riservato all’organizzazione</a:t>
            </a:r>
            <a:endParaRPr lang="it-IT" sz="800" b="1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130579" y="3554673"/>
            <a:ext cx="159922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Vespista più Anziano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2431705" y="3655765"/>
            <a:ext cx="2315819" cy="230832"/>
          </a:xfrm>
          <a:prstGeom prst="rect">
            <a:avLst/>
          </a:prstGeom>
          <a:ln>
            <a:noFill/>
            <a:prstDash val="dash"/>
          </a:ln>
        </p:spPr>
        <p:txBody>
          <a:bodyPr wrap="square">
            <a:spAutoFit/>
          </a:bodyPr>
          <a:lstStyle/>
          <a:p>
            <a:pPr algn="ctr" fontAlgn="ctr"/>
            <a:r>
              <a:rPr lang="it-IT" sz="900" u="none" strike="noStrike" dirty="0">
                <a:effectLst/>
              </a:rPr>
              <a:t>Cognome e Nome</a:t>
            </a:r>
            <a:endParaRPr lang="it-IT" sz="900" b="0" i="0" u="none" strike="noStrike" dirty="0"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Connettore 1 17"/>
          <p:cNvCxnSpPr/>
          <p:nvPr/>
        </p:nvCxnSpPr>
        <p:spPr>
          <a:xfrm>
            <a:off x="2061807" y="3722823"/>
            <a:ext cx="2998438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tangolo 18"/>
          <p:cNvSpPr/>
          <p:nvPr/>
        </p:nvSpPr>
        <p:spPr>
          <a:xfrm>
            <a:off x="5287281" y="3650479"/>
            <a:ext cx="1366172" cy="230832"/>
          </a:xfrm>
          <a:prstGeom prst="rect">
            <a:avLst/>
          </a:prstGeom>
          <a:ln>
            <a:noFill/>
            <a:prstDash val="dash"/>
          </a:ln>
        </p:spPr>
        <p:txBody>
          <a:bodyPr wrap="square">
            <a:spAutoFit/>
          </a:bodyPr>
          <a:lstStyle/>
          <a:p>
            <a:pPr algn="ctr" fontAlgn="ctr"/>
            <a:r>
              <a:rPr lang="it-IT" sz="900" b="0" i="0" u="none" strike="noStrike" dirty="0">
                <a:effectLst/>
              </a:rPr>
              <a:t>Data di nascita</a:t>
            </a:r>
          </a:p>
        </p:txBody>
      </p:sp>
      <p:cxnSp>
        <p:nvCxnSpPr>
          <p:cNvPr id="20" name="Connettore 1 19"/>
          <p:cNvCxnSpPr/>
          <p:nvPr/>
        </p:nvCxnSpPr>
        <p:spPr>
          <a:xfrm>
            <a:off x="5287281" y="3717537"/>
            <a:ext cx="136617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tangolo 20"/>
          <p:cNvSpPr/>
          <p:nvPr/>
        </p:nvSpPr>
        <p:spPr>
          <a:xfrm>
            <a:off x="151435" y="4373246"/>
            <a:ext cx="1625317" cy="27699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Vespista più Giovane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2448563" y="4393406"/>
            <a:ext cx="2315819" cy="230832"/>
          </a:xfrm>
          <a:prstGeom prst="rect">
            <a:avLst/>
          </a:prstGeom>
          <a:ln>
            <a:noFill/>
            <a:prstDash val="dash"/>
          </a:ln>
        </p:spPr>
        <p:txBody>
          <a:bodyPr wrap="square">
            <a:spAutoFit/>
          </a:bodyPr>
          <a:lstStyle/>
          <a:p>
            <a:pPr algn="ctr" fontAlgn="ctr"/>
            <a:r>
              <a:rPr lang="it-IT" sz="900" u="none" strike="noStrike" dirty="0">
                <a:effectLst/>
              </a:rPr>
              <a:t>Cognome e Nome</a:t>
            </a:r>
            <a:endParaRPr lang="it-IT" sz="900" b="0" i="0" u="none" strike="noStrike" dirty="0">
              <a:effectLst/>
              <a:latin typeface="Arial" panose="020B0604020202020204" pitchFamily="34" charset="0"/>
            </a:endParaRPr>
          </a:p>
        </p:txBody>
      </p:sp>
      <p:cxnSp>
        <p:nvCxnSpPr>
          <p:cNvPr id="23" name="Connettore 1 22"/>
          <p:cNvCxnSpPr/>
          <p:nvPr/>
        </p:nvCxnSpPr>
        <p:spPr>
          <a:xfrm>
            <a:off x="2034642" y="4460464"/>
            <a:ext cx="302842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tangolo 23"/>
          <p:cNvSpPr/>
          <p:nvPr/>
        </p:nvSpPr>
        <p:spPr>
          <a:xfrm>
            <a:off x="5333167" y="4388120"/>
            <a:ext cx="1366172" cy="230832"/>
          </a:xfrm>
          <a:prstGeom prst="rect">
            <a:avLst/>
          </a:prstGeom>
          <a:ln>
            <a:noFill/>
            <a:prstDash val="dash"/>
          </a:ln>
        </p:spPr>
        <p:txBody>
          <a:bodyPr wrap="square">
            <a:spAutoFit/>
          </a:bodyPr>
          <a:lstStyle/>
          <a:p>
            <a:pPr algn="ctr" fontAlgn="ctr"/>
            <a:r>
              <a:rPr lang="it-IT" sz="900" b="0" i="0" u="none" strike="noStrike" dirty="0">
                <a:effectLst/>
              </a:rPr>
              <a:t>Data di nascita</a:t>
            </a:r>
          </a:p>
        </p:txBody>
      </p:sp>
      <p:cxnSp>
        <p:nvCxnSpPr>
          <p:cNvPr id="25" name="Connettore 1 24"/>
          <p:cNvCxnSpPr/>
          <p:nvPr/>
        </p:nvCxnSpPr>
        <p:spPr>
          <a:xfrm>
            <a:off x="5333167" y="4455181"/>
            <a:ext cx="136617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ttangolo 25"/>
          <p:cNvSpPr/>
          <p:nvPr/>
        </p:nvSpPr>
        <p:spPr>
          <a:xfrm>
            <a:off x="130577" y="4986128"/>
            <a:ext cx="22809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Ragazza in Vespa più Giovane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2490107" y="5094154"/>
            <a:ext cx="2315819" cy="230832"/>
          </a:xfrm>
          <a:prstGeom prst="rect">
            <a:avLst/>
          </a:prstGeom>
          <a:ln>
            <a:noFill/>
            <a:prstDash val="dash"/>
          </a:ln>
        </p:spPr>
        <p:txBody>
          <a:bodyPr wrap="square">
            <a:spAutoFit/>
          </a:bodyPr>
          <a:lstStyle/>
          <a:p>
            <a:pPr algn="ctr" fontAlgn="ctr"/>
            <a:r>
              <a:rPr lang="it-IT" sz="900" u="none" strike="noStrike" dirty="0">
                <a:effectLst/>
              </a:rPr>
              <a:t>Cognome e Nome</a:t>
            </a:r>
            <a:endParaRPr lang="it-IT" sz="900" b="0" i="0" u="none" strike="noStrike" dirty="0">
              <a:effectLst/>
              <a:latin typeface="Arial" panose="020B0604020202020204" pitchFamily="34" charset="0"/>
            </a:endParaRPr>
          </a:p>
        </p:txBody>
      </p:sp>
      <p:cxnSp>
        <p:nvCxnSpPr>
          <p:cNvPr id="28" name="Connettore 1 27"/>
          <p:cNvCxnSpPr/>
          <p:nvPr/>
        </p:nvCxnSpPr>
        <p:spPr>
          <a:xfrm>
            <a:off x="2381262" y="5161212"/>
            <a:ext cx="282466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tangolo 28"/>
          <p:cNvSpPr/>
          <p:nvPr/>
        </p:nvSpPr>
        <p:spPr>
          <a:xfrm>
            <a:off x="5345680" y="5088870"/>
            <a:ext cx="1366172" cy="230832"/>
          </a:xfrm>
          <a:prstGeom prst="rect">
            <a:avLst/>
          </a:prstGeom>
          <a:ln>
            <a:noFill/>
            <a:prstDash val="dash"/>
          </a:ln>
        </p:spPr>
        <p:txBody>
          <a:bodyPr wrap="square">
            <a:spAutoFit/>
          </a:bodyPr>
          <a:lstStyle/>
          <a:p>
            <a:pPr algn="ctr" fontAlgn="ctr"/>
            <a:r>
              <a:rPr lang="it-IT" sz="900" b="0" i="0" u="none" strike="noStrike" dirty="0">
                <a:effectLst/>
              </a:rPr>
              <a:t>Data di nascita</a:t>
            </a:r>
          </a:p>
        </p:txBody>
      </p:sp>
      <p:cxnSp>
        <p:nvCxnSpPr>
          <p:cNvPr id="30" name="Connettore 1 29"/>
          <p:cNvCxnSpPr/>
          <p:nvPr/>
        </p:nvCxnSpPr>
        <p:spPr>
          <a:xfrm>
            <a:off x="5345680" y="5155930"/>
            <a:ext cx="136617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tangolo 30"/>
          <p:cNvSpPr/>
          <p:nvPr/>
        </p:nvSpPr>
        <p:spPr>
          <a:xfrm>
            <a:off x="151428" y="5647149"/>
            <a:ext cx="13095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Vespa più Antica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2685133" y="5755178"/>
            <a:ext cx="2315819" cy="230832"/>
          </a:xfrm>
          <a:prstGeom prst="rect">
            <a:avLst/>
          </a:prstGeom>
          <a:ln>
            <a:noFill/>
            <a:prstDash val="dash"/>
          </a:ln>
        </p:spPr>
        <p:txBody>
          <a:bodyPr wrap="square">
            <a:spAutoFit/>
          </a:bodyPr>
          <a:lstStyle/>
          <a:p>
            <a:pPr algn="ctr" fontAlgn="ctr"/>
            <a:r>
              <a:rPr lang="it-IT" sz="900" dirty="0"/>
              <a:t>Immatricolata giorno/mese/anno</a:t>
            </a:r>
            <a:endParaRPr lang="it-IT" sz="900" b="0" i="0" u="none" strike="noStrike" dirty="0">
              <a:effectLst/>
              <a:latin typeface="Arial" panose="020B0604020202020204" pitchFamily="34" charset="0"/>
            </a:endParaRPr>
          </a:p>
        </p:txBody>
      </p:sp>
      <p:cxnSp>
        <p:nvCxnSpPr>
          <p:cNvPr id="33" name="Connettore 1 32"/>
          <p:cNvCxnSpPr/>
          <p:nvPr/>
        </p:nvCxnSpPr>
        <p:spPr>
          <a:xfrm>
            <a:off x="2387994" y="5822237"/>
            <a:ext cx="2852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tangolo 36"/>
          <p:cNvSpPr/>
          <p:nvPr/>
        </p:nvSpPr>
        <p:spPr>
          <a:xfrm>
            <a:off x="172287" y="6339902"/>
            <a:ext cx="16674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Gruppo più numeroso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Connettore 1 38"/>
          <p:cNvCxnSpPr/>
          <p:nvPr/>
        </p:nvCxnSpPr>
        <p:spPr>
          <a:xfrm>
            <a:off x="2387994" y="6522828"/>
            <a:ext cx="2852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ttangolo 39"/>
          <p:cNvSpPr/>
          <p:nvPr/>
        </p:nvSpPr>
        <p:spPr>
          <a:xfrm>
            <a:off x="7083734" y="3565581"/>
            <a:ext cx="8579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Guidatore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ttangolo 43"/>
          <p:cNvSpPr/>
          <p:nvPr/>
        </p:nvSpPr>
        <p:spPr>
          <a:xfrm>
            <a:off x="9795449" y="3561262"/>
            <a:ext cx="6639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x Km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11655661" y="3553288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ttangolo 48"/>
          <p:cNvSpPr/>
          <p:nvPr/>
        </p:nvSpPr>
        <p:spPr>
          <a:xfrm>
            <a:off x="7104591" y="4353526"/>
            <a:ext cx="10021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Passeggero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ttangolo 50"/>
          <p:cNvSpPr/>
          <p:nvPr/>
        </p:nvSpPr>
        <p:spPr>
          <a:xfrm>
            <a:off x="9828820" y="4365074"/>
            <a:ext cx="6639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 x Km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ttangolo 52"/>
          <p:cNvSpPr/>
          <p:nvPr/>
        </p:nvSpPr>
        <p:spPr>
          <a:xfrm>
            <a:off x="11646501" y="4346466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ttangolo 54"/>
          <p:cNvSpPr/>
          <p:nvPr/>
        </p:nvSpPr>
        <p:spPr>
          <a:xfrm>
            <a:off x="7079559" y="5194354"/>
            <a:ext cx="11487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Veicolo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it-IT" sz="12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rasp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ttangolo 56"/>
          <p:cNvSpPr/>
          <p:nvPr/>
        </p:nvSpPr>
        <p:spPr>
          <a:xfrm>
            <a:off x="9878869" y="5205905"/>
            <a:ext cx="6639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 x Km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ttangolo 58"/>
          <p:cNvSpPr/>
          <p:nvPr/>
        </p:nvSpPr>
        <p:spPr>
          <a:xfrm>
            <a:off x="11643387" y="5187292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Rettangolo 62"/>
          <p:cNvSpPr/>
          <p:nvPr/>
        </p:nvSpPr>
        <p:spPr>
          <a:xfrm>
            <a:off x="11655493" y="5911781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Rettangolo 66"/>
          <p:cNvSpPr/>
          <p:nvPr/>
        </p:nvSpPr>
        <p:spPr>
          <a:xfrm>
            <a:off x="11051305" y="5961895"/>
            <a:ext cx="5940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Totale</a:t>
            </a:r>
            <a:endParaRPr lang="it-IT" sz="1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1" name="Connettore 1 80"/>
          <p:cNvCxnSpPr/>
          <p:nvPr/>
        </p:nvCxnSpPr>
        <p:spPr>
          <a:xfrm>
            <a:off x="6984181" y="3389673"/>
            <a:ext cx="0" cy="2972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1 84"/>
          <p:cNvCxnSpPr/>
          <p:nvPr/>
        </p:nvCxnSpPr>
        <p:spPr>
          <a:xfrm>
            <a:off x="8256965" y="5491704"/>
            <a:ext cx="158191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1 85"/>
          <p:cNvCxnSpPr/>
          <p:nvPr/>
        </p:nvCxnSpPr>
        <p:spPr>
          <a:xfrm>
            <a:off x="8207170" y="4588758"/>
            <a:ext cx="158191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ttore 1 86"/>
          <p:cNvCxnSpPr/>
          <p:nvPr/>
        </p:nvCxnSpPr>
        <p:spPr>
          <a:xfrm>
            <a:off x="8183365" y="3834018"/>
            <a:ext cx="158191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1 87"/>
          <p:cNvCxnSpPr/>
          <p:nvPr/>
        </p:nvCxnSpPr>
        <p:spPr>
          <a:xfrm>
            <a:off x="10623935" y="5452810"/>
            <a:ext cx="105197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1 88"/>
          <p:cNvCxnSpPr/>
          <p:nvPr/>
        </p:nvCxnSpPr>
        <p:spPr>
          <a:xfrm>
            <a:off x="10550526" y="4603637"/>
            <a:ext cx="105197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1 89"/>
          <p:cNvCxnSpPr/>
          <p:nvPr/>
        </p:nvCxnSpPr>
        <p:spPr>
          <a:xfrm>
            <a:off x="10525313" y="3834018"/>
            <a:ext cx="105197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1 90"/>
          <p:cNvCxnSpPr/>
          <p:nvPr/>
        </p:nvCxnSpPr>
        <p:spPr>
          <a:xfrm>
            <a:off x="12046115" y="5452810"/>
            <a:ext cx="1349091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1 91"/>
          <p:cNvCxnSpPr/>
          <p:nvPr/>
        </p:nvCxnSpPr>
        <p:spPr>
          <a:xfrm>
            <a:off x="12027251" y="4562102"/>
            <a:ext cx="1349091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1 92"/>
          <p:cNvCxnSpPr/>
          <p:nvPr/>
        </p:nvCxnSpPr>
        <p:spPr>
          <a:xfrm>
            <a:off x="12027251" y="3834018"/>
            <a:ext cx="1349091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/>
          <p:nvPr/>
        </p:nvCxnSpPr>
        <p:spPr>
          <a:xfrm>
            <a:off x="12046115" y="6158923"/>
            <a:ext cx="1349091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Immagine 57" descr="logo_f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4855" y="1244986"/>
            <a:ext cx="1223442" cy="107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Rettangolo 60"/>
          <p:cNvSpPr/>
          <p:nvPr/>
        </p:nvSpPr>
        <p:spPr>
          <a:xfrm>
            <a:off x="7121452" y="9229066"/>
            <a:ext cx="6472488" cy="30777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it-IT" sz="1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Firma del Responsabile del Club</a:t>
            </a:r>
            <a:r>
              <a:rPr lang="it-IT" sz="1400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_________________________________                     </a:t>
            </a:r>
            <a:endParaRPr lang="it-IT" sz="1400" dirty="0"/>
          </a:p>
        </p:txBody>
      </p:sp>
      <p:sp>
        <p:nvSpPr>
          <p:cNvPr id="2" name="Rettangolo 1"/>
          <p:cNvSpPr/>
          <p:nvPr/>
        </p:nvSpPr>
        <p:spPr>
          <a:xfrm>
            <a:off x="444033" y="8985428"/>
            <a:ext cx="34419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400" b="1" kern="1400" dirty="0">
                <a:solidFill>
                  <a:srgbClr val="000000"/>
                </a:solidFill>
                <a:latin typeface="Arial" panose="020B0604020202020204" pitchFamily="34" charset="0"/>
              </a:rPr>
              <a:t>Dichiaro che i dati indicati sono esatti </a:t>
            </a:r>
          </a:p>
        </p:txBody>
      </p:sp>
      <p:sp>
        <p:nvSpPr>
          <p:cNvPr id="3" name="Rettangolo 2"/>
          <p:cNvSpPr/>
          <p:nvPr/>
        </p:nvSpPr>
        <p:spPr>
          <a:xfrm>
            <a:off x="222391" y="9293204"/>
            <a:ext cx="115160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marR="89535" algn="just">
              <a:lnSpc>
                <a:spcPct val="150000"/>
              </a:lnSpc>
              <a:spcAft>
                <a:spcPts val="0"/>
              </a:spcAft>
            </a:pPr>
            <a:r>
              <a:rPr lang="it-IT" sz="16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 compilare ed inviare a: info@vespaclubmessina.it</a:t>
            </a:r>
            <a:endParaRPr lang="it-IT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Immagine 4" descr="Logo Sezione Storica 2015">
            <a:extLst>
              <a:ext uri="{FF2B5EF4-FFF2-40B4-BE49-F238E27FC236}">
                <a16:creationId xmlns:a16="http://schemas.microsoft.com/office/drawing/2014/main" id="{C165697C-EADE-CE11-411A-23E926E209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35" y="1444236"/>
            <a:ext cx="789613" cy="711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magine 5" descr="Logo Convivio e Cultura 2015">
            <a:extLst>
              <a:ext uri="{FF2B5EF4-FFF2-40B4-BE49-F238E27FC236}">
                <a16:creationId xmlns:a16="http://schemas.microsoft.com/office/drawing/2014/main" id="{6D233E29-4147-2CF7-2477-B2D55637DA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246" y="1441589"/>
            <a:ext cx="704706" cy="711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B4015F07-4620-7538-1804-F78AA00C1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02529" y="1422020"/>
            <a:ext cx="689198" cy="7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1FB92977-3E5B-7D92-93FE-87D9363435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73742" y="95131"/>
            <a:ext cx="1364708" cy="1248047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72496A01-0EF9-BE06-53DA-EDEF1435EF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7294" y="64783"/>
            <a:ext cx="963660" cy="1281101"/>
          </a:xfrm>
          <a:prstGeom prst="rect">
            <a:avLst/>
          </a:prstGeom>
        </p:spPr>
      </p:pic>
      <p:pic>
        <p:nvPicPr>
          <p:cNvPr id="4" name="Picture 2" descr="Adesivi in PVC con il logo del tuo &quot;Vespa Club&quot;">
            <a:extLst>
              <a:ext uri="{FF2B5EF4-FFF2-40B4-BE49-F238E27FC236}">
                <a16:creationId xmlns:a16="http://schemas.microsoft.com/office/drawing/2014/main" id="{4888361D-6B65-171F-9D06-F622769D1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0059" y="96132"/>
            <a:ext cx="1064682" cy="106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0584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458</Words>
  <Application>Microsoft Office PowerPoint</Application>
  <PresentationFormat>Personalizzato</PresentationFormat>
  <Paragraphs>87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Maurizio De Francesco</dc:creator>
  <cp:lastModifiedBy>Daniele Ciraulo</cp:lastModifiedBy>
  <cp:revision>59</cp:revision>
  <cp:lastPrinted>2023-03-10T16:30:08Z</cp:lastPrinted>
  <dcterms:created xsi:type="dcterms:W3CDTF">2016-03-21T21:14:00Z</dcterms:created>
  <dcterms:modified xsi:type="dcterms:W3CDTF">2023-03-22T10:18:44Z</dcterms:modified>
</cp:coreProperties>
</file>